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6" roundtripDataSignature="AMtx7mjxSmeoLiEMboWOLPLyJBC/JM2al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7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e2342bc8_3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5e2342b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b052fb998b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b052fb998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b052fb998b_4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b052fb998b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052fb998b_4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052fb998b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5e2342bc8_3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a5e2342bc8_3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b052fb998b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b052fb998b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5e2342bc8_3_1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5e2342bc8_3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052fb998b_3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052fb998b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052fb998b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052fb998b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5e2342bc8_3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5e2342bc8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a5e2342bc8_3_700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ga5e2342bc8_3_700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ga5e2342bc8_3_70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a5e2342bc8_3_735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ga5e2342bc8_3_735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ga5e2342bc8_3_73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5e2342bc8_3_73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5e2342bc8_3_741"/>
          <p:cNvSpPr txBox="1"/>
          <p:nvPr>
            <p:ph type="title"/>
          </p:nvPr>
        </p:nvSpPr>
        <p:spPr>
          <a:xfrm>
            <a:off x="677334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52" name="Google Shape;52;ga5e2342bc8_3_741"/>
          <p:cNvSpPr txBox="1"/>
          <p:nvPr>
            <p:ph idx="1" type="body"/>
          </p:nvPr>
        </p:nvSpPr>
        <p:spPr>
          <a:xfrm>
            <a:off x="677334" y="2160589"/>
            <a:ext cx="85968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rtl="0" algn="l">
              <a:spcBef>
                <a:spcPts val="1000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rtl="0" algn="l">
              <a:spcBef>
                <a:spcPts val="1000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rtl="0" algn="l">
              <a:spcBef>
                <a:spcPts val="1000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53" name="Google Shape;53;ga5e2342bc8_3_741"/>
          <p:cNvSpPr txBox="1"/>
          <p:nvPr>
            <p:ph idx="10" type="dt"/>
          </p:nvPr>
        </p:nvSpPr>
        <p:spPr>
          <a:xfrm>
            <a:off x="7205133" y="6041362"/>
            <a:ext cx="912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a5e2342bc8_3_741"/>
          <p:cNvSpPr txBox="1"/>
          <p:nvPr>
            <p:ph idx="11" type="ftr"/>
          </p:nvPr>
        </p:nvSpPr>
        <p:spPr>
          <a:xfrm>
            <a:off x="677334" y="6041362"/>
            <a:ext cx="6297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a5e2342bc8_3_741"/>
          <p:cNvSpPr txBox="1"/>
          <p:nvPr>
            <p:ph idx="12" type="sldNum"/>
          </p:nvPr>
        </p:nvSpPr>
        <p:spPr>
          <a:xfrm>
            <a:off x="8590663" y="6041362"/>
            <a:ext cx="683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a5e2342bc8_3_704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ga5e2342bc8_3_70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a5e2342bc8_3_707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ga5e2342bc8_3_707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ga5e2342bc8_3_70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a5e2342bc8_3_71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ga5e2342bc8_3_711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ga5e2342bc8_3_711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ga5e2342bc8_3_7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a5e2342bc8_3_71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ga5e2342bc8_3_71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a5e2342bc8_3_719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ga5e2342bc8_3_719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ga5e2342bc8_3_7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a5e2342bc8_3_723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ga5e2342bc8_3_72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a5e2342bc8_3_726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a5e2342bc8_3_726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ga5e2342bc8_3_726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ga5e2342bc8_3_726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ga5e2342bc8_3_72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a5e2342bc8_3_732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ga5e2342bc8_3_73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a5e2342bc8_3_69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a5e2342bc8_3_69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a5e2342bc8_3_69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4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8.png"/><Relationship Id="rId13" Type="http://schemas.openxmlformats.org/officeDocument/2006/relationships/image" Target="../media/image28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12.png"/><Relationship Id="rId15" Type="http://schemas.openxmlformats.org/officeDocument/2006/relationships/image" Target="../media/image14.png"/><Relationship Id="rId14" Type="http://schemas.openxmlformats.org/officeDocument/2006/relationships/image" Target="../media/image16.png"/><Relationship Id="rId16" Type="http://schemas.openxmlformats.org/officeDocument/2006/relationships/image" Target="../media/image45.png"/><Relationship Id="rId5" Type="http://schemas.openxmlformats.org/officeDocument/2006/relationships/image" Target="../media/image3.png"/><Relationship Id="rId6" Type="http://schemas.openxmlformats.org/officeDocument/2006/relationships/image" Target="../media/image17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9.png"/><Relationship Id="rId10" Type="http://schemas.openxmlformats.org/officeDocument/2006/relationships/image" Target="../media/image22.png"/><Relationship Id="rId13" Type="http://schemas.openxmlformats.org/officeDocument/2006/relationships/image" Target="../media/image21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Relationship Id="rId15" Type="http://schemas.openxmlformats.org/officeDocument/2006/relationships/image" Target="../media/image34.png"/><Relationship Id="rId14" Type="http://schemas.openxmlformats.org/officeDocument/2006/relationships/image" Target="../media/image27.png"/><Relationship Id="rId17" Type="http://schemas.openxmlformats.org/officeDocument/2006/relationships/image" Target="../media/image32.png"/><Relationship Id="rId16" Type="http://schemas.openxmlformats.org/officeDocument/2006/relationships/image" Target="../media/image37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0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67177" t="0"/>
          <a:stretch/>
        </p:blipFill>
        <p:spPr>
          <a:xfrm>
            <a:off x="0" y="0"/>
            <a:ext cx="382384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"/>
          <p:cNvPicPr preferRelativeResize="0"/>
          <p:nvPr/>
        </p:nvPicPr>
        <p:blipFill rotWithShape="1">
          <a:blip r:embed="rId4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>
            <p:ph type="ctrTitle"/>
          </p:nvPr>
        </p:nvSpPr>
        <p:spPr>
          <a:xfrm>
            <a:off x="2597309" y="598882"/>
            <a:ext cx="6604167" cy="15792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52831"/>
              </a:buClr>
              <a:buSzPts val="4000"/>
              <a:buFont typeface="Montserrat"/>
              <a:buNone/>
            </a:pPr>
            <a:r>
              <a:rPr b="1" lang="en-US" sz="40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Projeto Assistido por Computador </a:t>
            </a:r>
            <a:endParaRPr b="1" sz="40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"/>
          <p:cNvSpPr txBox="1"/>
          <p:nvPr/>
        </p:nvSpPr>
        <p:spPr>
          <a:xfrm>
            <a:off x="2966736" y="3010405"/>
            <a:ext cx="590815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200" u="none" cap="none" strike="noStrike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Revólver Webley Mark IV</a:t>
            </a:r>
            <a:endParaRPr/>
          </a:p>
        </p:txBody>
      </p:sp>
      <p:sp>
        <p:nvSpPr>
          <p:cNvPr id="64" name="Google Shape;64;p1"/>
          <p:cNvSpPr txBox="1"/>
          <p:nvPr/>
        </p:nvSpPr>
        <p:spPr>
          <a:xfrm>
            <a:off x="2679050" y="4299550"/>
            <a:ext cx="6424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Bruno Nardi Lopes Calças 11201811369</a:t>
            </a:r>
            <a:endParaRPr b="1" sz="24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"/>
          <p:cNvSpPr txBox="1"/>
          <p:nvPr/>
        </p:nvSpPr>
        <p:spPr>
          <a:xfrm>
            <a:off x="2905558" y="4919156"/>
            <a:ext cx="590815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Lucas Moura de Almeida 11201811415</a:t>
            </a:r>
            <a:endParaRPr/>
          </a:p>
        </p:txBody>
      </p:sp>
      <p:sp>
        <p:nvSpPr>
          <p:cNvPr id="66" name="Google Shape;66;p1"/>
          <p:cNvSpPr txBox="1"/>
          <p:nvPr/>
        </p:nvSpPr>
        <p:spPr>
          <a:xfrm>
            <a:off x="2049575" y="5538775"/>
            <a:ext cx="729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Pedro Henrique Assarito Araújo 11201810768</a:t>
            </a:r>
            <a:endParaRPr/>
          </a:p>
        </p:txBody>
      </p:sp>
      <p:cxnSp>
        <p:nvCxnSpPr>
          <p:cNvPr id="67" name="Google Shape;67;p1"/>
          <p:cNvCxnSpPr/>
          <p:nvPr/>
        </p:nvCxnSpPr>
        <p:spPr>
          <a:xfrm>
            <a:off x="2781417" y="2271205"/>
            <a:ext cx="6093474" cy="0"/>
          </a:xfrm>
          <a:prstGeom prst="straightConnector1">
            <a:avLst/>
          </a:prstGeom>
          <a:noFill/>
          <a:ln cap="flat" cmpd="sng" w="57150">
            <a:solidFill>
              <a:srgbClr val="19191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" name="Google Shape;68;p1"/>
          <p:cNvSpPr txBox="1"/>
          <p:nvPr/>
        </p:nvSpPr>
        <p:spPr>
          <a:xfrm>
            <a:off x="9201473" y="5462100"/>
            <a:ext cx="2706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CMA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Industries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ga5e2342bc8_3_0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a5e2342bc8_3_0"/>
          <p:cNvSpPr txBox="1"/>
          <p:nvPr/>
        </p:nvSpPr>
        <p:spPr>
          <a:xfrm>
            <a:off x="384313" y="341363"/>
            <a:ext cx="68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Renderização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ga5e2342bc8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225" y="1611263"/>
            <a:ext cx="8021774" cy="4512248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gb052fb998b_4_0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b052fb998b_4_0"/>
          <p:cNvSpPr txBox="1"/>
          <p:nvPr/>
        </p:nvSpPr>
        <p:spPr>
          <a:xfrm>
            <a:off x="384313" y="341363"/>
            <a:ext cx="68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Renderização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gb052fb998b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9725" y="1150850"/>
            <a:ext cx="7190378" cy="55562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b052fb998b_4_10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b052fb998b_4_10"/>
          <p:cNvSpPr txBox="1"/>
          <p:nvPr/>
        </p:nvSpPr>
        <p:spPr>
          <a:xfrm>
            <a:off x="384313" y="341363"/>
            <a:ext cx="68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Renderização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gb052fb998b_4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450" y="979225"/>
            <a:ext cx="7743252" cy="5688623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b052fb998b_4_5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b052fb998b_4_5"/>
          <p:cNvSpPr txBox="1"/>
          <p:nvPr/>
        </p:nvSpPr>
        <p:spPr>
          <a:xfrm>
            <a:off x="384313" y="341363"/>
            <a:ext cx="68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Renderização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2" name="Google Shape;192;gb052fb998b_4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3250" y="987188"/>
            <a:ext cx="7361764" cy="5688636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10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 flipH="1">
            <a:off x="0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0"/>
          <p:cNvSpPr txBox="1"/>
          <p:nvPr/>
        </p:nvSpPr>
        <p:spPr>
          <a:xfrm>
            <a:off x="384313" y="341363"/>
            <a:ext cx="68911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Desenhos Técnicos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" name="Google Shape;19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0701" y="1016983"/>
            <a:ext cx="8021775" cy="567742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0"/>
          <p:cNvSpPr txBox="1"/>
          <p:nvPr/>
        </p:nvSpPr>
        <p:spPr>
          <a:xfrm>
            <a:off x="4764788" y="383075"/>
            <a:ext cx="543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Corpo da arma</a:t>
            </a:r>
            <a:endParaRPr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a5e2342bc8_3_150"/>
          <p:cNvPicPr preferRelativeResize="0"/>
          <p:nvPr/>
        </p:nvPicPr>
        <p:blipFill rotWithShape="1">
          <a:blip r:embed="rId3">
            <a:alphaModFix/>
          </a:blip>
          <a:srcRect b="0" l="70402" r="0" t="0"/>
          <a:stretch/>
        </p:blipFill>
        <p:spPr>
          <a:xfrm>
            <a:off x="8583500" y="0"/>
            <a:ext cx="360850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a5e2342bc8_3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000" y="701613"/>
            <a:ext cx="8278699" cy="585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a5e2342bc8_3_150"/>
          <p:cNvSpPr txBox="1"/>
          <p:nvPr/>
        </p:nvSpPr>
        <p:spPr>
          <a:xfrm>
            <a:off x="2197550" y="180925"/>
            <a:ext cx="54336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Cano da arma</a:t>
            </a:r>
            <a:endParaRPr sz="2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gb052fb998b_3_6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b052fb998b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1600" y="784425"/>
            <a:ext cx="8021775" cy="565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b052fb998b_3_6"/>
          <p:cNvSpPr txBox="1"/>
          <p:nvPr/>
        </p:nvSpPr>
        <p:spPr>
          <a:xfrm>
            <a:off x="1551700" y="180100"/>
            <a:ext cx="6290100" cy="6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Barril da arma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ga5e2342bc8_3_155"/>
          <p:cNvPicPr preferRelativeResize="0"/>
          <p:nvPr/>
        </p:nvPicPr>
        <p:blipFill rotWithShape="1">
          <a:blip r:embed="rId3">
            <a:alphaModFix/>
          </a:blip>
          <a:srcRect b="0" l="0" r="67177" t="0"/>
          <a:stretch/>
        </p:blipFill>
        <p:spPr>
          <a:xfrm>
            <a:off x="0" y="0"/>
            <a:ext cx="3823848" cy="65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a5e2342bc8_3_155"/>
          <p:cNvPicPr preferRelativeResize="0"/>
          <p:nvPr/>
        </p:nvPicPr>
        <p:blipFill rotWithShape="1">
          <a:blip r:embed="rId4">
            <a:alphaModFix/>
          </a:blip>
          <a:srcRect b="0" l="70402" r="0" t="0"/>
          <a:stretch/>
        </p:blipFill>
        <p:spPr>
          <a:xfrm>
            <a:off x="8583500" y="0"/>
            <a:ext cx="360850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ga5e2342bc8_3_155"/>
          <p:cNvSpPr txBox="1"/>
          <p:nvPr/>
        </p:nvSpPr>
        <p:spPr>
          <a:xfrm>
            <a:off x="4063050" y="3013350"/>
            <a:ext cx="406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900"/>
              <a:t>Muito </a:t>
            </a:r>
            <a:r>
              <a:rPr b="1" lang="en-US" sz="3900"/>
              <a:t>Obrigado!</a:t>
            </a:r>
            <a:endParaRPr b="1" sz="3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2"/>
          <p:cNvPicPr preferRelativeResize="0"/>
          <p:nvPr/>
        </p:nvPicPr>
        <p:blipFill rotWithShape="1">
          <a:blip r:embed="rId3">
            <a:alphaModFix amt="55000"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"/>
          <p:cNvSpPr txBox="1"/>
          <p:nvPr/>
        </p:nvSpPr>
        <p:spPr>
          <a:xfrm>
            <a:off x="384313" y="341363"/>
            <a:ext cx="68911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Inspirações</a:t>
            </a:r>
            <a:endParaRPr/>
          </a:p>
        </p:txBody>
      </p:sp>
      <p:pic>
        <p:nvPicPr>
          <p:cNvPr id="75" name="Google Shape;7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288" y="1084593"/>
            <a:ext cx="4143458" cy="530958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2"/>
          <p:cNvSpPr txBox="1"/>
          <p:nvPr/>
        </p:nvSpPr>
        <p:spPr>
          <a:xfrm>
            <a:off x="6096000" y="725436"/>
            <a:ext cx="4991597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 projeto se inicia com a pesquisa intensa de imagens de referência e obtenção de medidas a partir de réplicas de brinquedo para que fosse possível ter um desenvolvimento acertado de todo o conjunto de peças </a:t>
            </a:r>
            <a:endParaRPr/>
          </a:p>
        </p:txBody>
      </p:sp>
      <p:pic>
        <p:nvPicPr>
          <p:cNvPr id="77" name="Google Shape;77;p2"/>
          <p:cNvPicPr preferRelativeResize="0"/>
          <p:nvPr/>
        </p:nvPicPr>
        <p:blipFill rotWithShape="1">
          <a:blip r:embed="rId5">
            <a:alphaModFix/>
          </a:blip>
          <a:srcRect b="9153" l="7609" r="0" t="16686"/>
          <a:stretch/>
        </p:blipFill>
        <p:spPr>
          <a:xfrm>
            <a:off x="5766377" y="2856761"/>
            <a:ext cx="5650842" cy="3398266"/>
          </a:xfrm>
          <a:prstGeom prst="rect">
            <a:avLst/>
          </a:prstGeom>
          <a:noFill/>
          <a:ln cap="flat" cmpd="sng" w="762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3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 flipH="1">
            <a:off x="0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381" y="1375202"/>
            <a:ext cx="6581859" cy="3852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78478" y="3301343"/>
            <a:ext cx="7643141" cy="3245232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"/>
          <p:cNvSpPr txBox="1"/>
          <p:nvPr/>
        </p:nvSpPr>
        <p:spPr>
          <a:xfrm>
            <a:off x="3561310" y="434128"/>
            <a:ext cx="567390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Esboço – Desenho Técnico da referência</a:t>
            </a:r>
            <a:endParaRPr b="1" sz="20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4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4769" y="1324785"/>
            <a:ext cx="4895666" cy="28591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bley &amp; Scott Ltd. Webley MKVI CO2 Pellet Revolver Battlefield Finish. Air  gun" id="92" name="Google Shape;92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451743">
            <a:off x="1056595" y="965869"/>
            <a:ext cx="4680541" cy="351040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4"/>
          <p:cNvSpPr txBox="1"/>
          <p:nvPr/>
        </p:nvSpPr>
        <p:spPr>
          <a:xfrm>
            <a:off x="3986751" y="340816"/>
            <a:ext cx="350072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Partes Externa e Interna</a:t>
            </a:r>
            <a:endParaRPr/>
          </a:p>
        </p:txBody>
      </p:sp>
      <p:sp>
        <p:nvSpPr>
          <p:cNvPr id="94" name="Google Shape;94;p4"/>
          <p:cNvSpPr txBox="1"/>
          <p:nvPr/>
        </p:nvSpPr>
        <p:spPr>
          <a:xfrm>
            <a:off x="641565" y="4853600"/>
            <a:ext cx="1090887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Imagens obtidas para que fosse possível entender de forma clara a montagem das peças e consequentemente o seu funcionamento apropriado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5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 rot="10800000">
            <a:off x="0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5"/>
          <p:cNvSpPr txBox="1"/>
          <p:nvPr/>
        </p:nvSpPr>
        <p:spPr>
          <a:xfrm>
            <a:off x="516835" y="341363"/>
            <a:ext cx="689113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Peças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5"/>
          <p:cNvSpPr txBox="1"/>
          <p:nvPr/>
        </p:nvSpPr>
        <p:spPr>
          <a:xfrm>
            <a:off x="597543" y="1913787"/>
            <a:ext cx="159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Divisão</a:t>
            </a:r>
            <a:endParaRPr b="1" sz="24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2" name="Google Shape;102;p5"/>
          <p:cNvSpPr txBox="1"/>
          <p:nvPr/>
        </p:nvSpPr>
        <p:spPr>
          <a:xfrm>
            <a:off x="952500" y="2433935"/>
            <a:ext cx="3114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Internas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Externas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5"/>
          <p:cNvSpPr txBox="1"/>
          <p:nvPr/>
        </p:nvSpPr>
        <p:spPr>
          <a:xfrm>
            <a:off x="4121425" y="279800"/>
            <a:ext cx="227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Internas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Responsável: Lucas</a:t>
            </a:r>
            <a:endParaRPr/>
          </a:p>
        </p:txBody>
      </p:sp>
      <p:sp>
        <p:nvSpPr>
          <p:cNvPr id="104" name="Google Shape;104;p5"/>
          <p:cNvSpPr txBox="1"/>
          <p:nvPr/>
        </p:nvSpPr>
        <p:spPr>
          <a:xfrm>
            <a:off x="6828175" y="279800"/>
            <a:ext cx="227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Externas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Responsávél: Bruno</a:t>
            </a:r>
            <a:endParaRPr/>
          </a:p>
        </p:txBody>
      </p:sp>
      <p:sp>
        <p:nvSpPr>
          <p:cNvPr id="105" name="Google Shape;105;p5"/>
          <p:cNvSpPr txBox="1"/>
          <p:nvPr/>
        </p:nvSpPr>
        <p:spPr>
          <a:xfrm>
            <a:off x="9461946" y="279800"/>
            <a:ext cx="22794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Externas</a:t>
            </a:r>
            <a:endParaRPr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Responsávél: Pedro</a:t>
            </a:r>
            <a:endParaRPr/>
          </a:p>
        </p:txBody>
      </p:sp>
      <p:sp>
        <p:nvSpPr>
          <p:cNvPr id="106" name="Google Shape;106;p5"/>
          <p:cNvSpPr txBox="1"/>
          <p:nvPr/>
        </p:nvSpPr>
        <p:spPr>
          <a:xfrm>
            <a:off x="4121425" y="1153900"/>
            <a:ext cx="2279400" cy="60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Gatilho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Guarda-Mato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Tala de empunhadura</a:t>
            </a:r>
            <a:b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Parafuso 1.5 mm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Limitador do cão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Giro do Barril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Trava do Barril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“Trava” do gatilho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Junção Limitador e Cão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Extensão do cão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Placa do gatilho</a:t>
            </a:r>
            <a:endParaRPr sz="15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982075" y="1202350"/>
            <a:ext cx="1971600" cy="55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Cano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Barril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Bala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Parafuso 2 mm</a:t>
            </a:r>
            <a:b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Parafuso 2.01 mm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Mola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Alavanca de parada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Haste extratora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Extrator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Pin do </a:t>
            </a: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extrator</a:t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8" name="Google Shape;108;p5"/>
          <p:cNvSpPr txBox="1"/>
          <p:nvPr/>
        </p:nvSpPr>
        <p:spPr>
          <a:xfrm>
            <a:off x="9715450" y="1230101"/>
            <a:ext cx="1772400" cy="54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Armação (Corpo)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Mira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Parafuso 3 mm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Escudo</a:t>
            </a:r>
            <a:b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Anel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Alavanca do Cilindro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Trebuchet MS"/>
                <a:ea typeface="Trebuchet MS"/>
                <a:cs typeface="Trebuchet MS"/>
                <a:sym typeface="Trebuchet MS"/>
              </a:rPr>
              <a:t>Mola</a:t>
            </a:r>
            <a:endParaRPr sz="16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Dobradiça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Ressalto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Mola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gb052fb998b_3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238" y="1503212"/>
            <a:ext cx="6265525" cy="400397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4" name="Google Shape;114;gb052fb998b_3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6047" y="166275"/>
            <a:ext cx="1930100" cy="2354124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5" name="Google Shape;115;gb052fb998b_3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9150" y="3775550"/>
            <a:ext cx="1943900" cy="29914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6" name="Google Shape;116;gb052fb998b_3_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93100" y="166275"/>
            <a:ext cx="1496275" cy="11294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7" name="Google Shape;117;gb052fb998b_3_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">
            <a:off x="416150" y="4712425"/>
            <a:ext cx="1104975" cy="16745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gb052fb998b_3_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1175" y="178163"/>
            <a:ext cx="1738725" cy="11056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9" name="Google Shape;119;gb052fb998b_3_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214050" y="164874"/>
            <a:ext cx="1709400" cy="11322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0" name="Google Shape;120;gb052fb998b_3_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7062" y="2198538"/>
            <a:ext cx="1759000" cy="2210174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1" name="Google Shape;121;gb052fb998b_3_2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6775" y="178175"/>
            <a:ext cx="2459575" cy="17166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2" name="Google Shape;122;gb052fb998b_3_2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-5400000">
            <a:off x="7957898" y="5568023"/>
            <a:ext cx="1177675" cy="128527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3" name="Google Shape;123;gb052fb998b_3_2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57450" y="5654288"/>
            <a:ext cx="1482450" cy="11127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" name="Google Shape;124;gb052fb998b_3_2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5400000">
            <a:off x="3642825" y="5501838"/>
            <a:ext cx="1143650" cy="14176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" name="Google Shape;125;gb052fb998b_3_2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903613" y="4852550"/>
            <a:ext cx="677150" cy="18191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6" name="Google Shape;126;gb052fb998b_3_2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9811550" y="2656750"/>
            <a:ext cx="1959102" cy="9824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gb052fb998b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991" y="1458062"/>
            <a:ext cx="4458201" cy="38074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2" name="Google Shape;132;gb052fb998b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000" y="167850"/>
            <a:ext cx="2418225" cy="14366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3" name="Google Shape;133;gb052fb998b_3_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6190612" y="-263361"/>
            <a:ext cx="1245725" cy="19405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4" name="Google Shape;134;gb052fb998b_3_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9175" y="223525"/>
            <a:ext cx="1926025" cy="22428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5" name="Google Shape;135;gb052fb998b_3_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24713" y="2729300"/>
            <a:ext cx="1814950" cy="196537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6" name="Google Shape;136;gb052fb998b_3_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57175" y="103788"/>
            <a:ext cx="1578650" cy="1564474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7" name="Google Shape;137;gb052fb998b_3_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8200" y="1829525"/>
            <a:ext cx="2861575" cy="17944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8" name="Google Shape;138;gb052fb998b_3_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039850" y="4957600"/>
            <a:ext cx="1859475" cy="15655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39" name="Google Shape;139;gb052fb998b_3_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8000" y="3849025"/>
            <a:ext cx="1265600" cy="21361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0" name="Google Shape;140;gb052fb998b_3_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706037" y="3849025"/>
            <a:ext cx="1948425" cy="2122125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1" name="Google Shape;141;gb052fb998b_3_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0728525" y="1961975"/>
            <a:ext cx="1235950" cy="16620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2" name="Google Shape;142;gb052fb998b_3_3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869000" y="103788"/>
            <a:ext cx="1690250" cy="12062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3" name="Google Shape;143;gb052fb998b_3_3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162675" y="5419450"/>
            <a:ext cx="1690275" cy="11037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" name="Google Shape;144;gb052fb998b_3_3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055050" y="5596825"/>
            <a:ext cx="1801076" cy="107555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5" name="Google Shape;145;gb052fb998b_3_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09625" y="5356950"/>
            <a:ext cx="1690274" cy="1442097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>
            <a:off x="8326575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/>
        </p:nvSpPr>
        <p:spPr>
          <a:xfrm>
            <a:off x="374863" y="199863"/>
            <a:ext cx="6891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252831"/>
                </a:solidFill>
                <a:latin typeface="Montserrat"/>
                <a:ea typeface="Montserrat"/>
                <a:cs typeface="Montserrat"/>
                <a:sym typeface="Montserrat"/>
              </a:rPr>
              <a:t>Montagem</a:t>
            </a:r>
            <a:endParaRPr b="1" sz="2800">
              <a:solidFill>
                <a:srgbClr val="25283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457675" y="957850"/>
            <a:ext cx="344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Externas Superiores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8"/>
          <p:cNvSpPr txBox="1"/>
          <p:nvPr/>
        </p:nvSpPr>
        <p:spPr>
          <a:xfrm>
            <a:off x="6232898" y="429600"/>
            <a:ext cx="18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Partes Internas</a:t>
            </a:r>
            <a:endParaRPr b="1" sz="18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4" name="Google Shape;154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475" y="1561925"/>
            <a:ext cx="2447300" cy="22098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5" name="Google Shape;155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90500" y="4468812"/>
            <a:ext cx="4581525" cy="2209800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6" name="Google Shape;156;p8"/>
          <p:cNvSpPr txBox="1"/>
          <p:nvPr/>
        </p:nvSpPr>
        <p:spPr>
          <a:xfrm>
            <a:off x="3930450" y="4006500"/>
            <a:ext cx="2301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Peças superiores</a:t>
            </a:r>
            <a:endParaRPr b="1"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157" name="Google Shape;157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84775" y="957850"/>
            <a:ext cx="3110055" cy="2799050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a5e2342bc8_3_165"/>
          <p:cNvPicPr preferRelativeResize="0"/>
          <p:nvPr/>
        </p:nvPicPr>
        <p:blipFill rotWithShape="1">
          <a:blip r:embed="rId3">
            <a:alphaModFix/>
          </a:blip>
          <a:srcRect b="0" l="68295" r="0" t="0"/>
          <a:stretch/>
        </p:blipFill>
        <p:spPr>
          <a:xfrm flipH="1">
            <a:off x="0" y="0"/>
            <a:ext cx="3865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a5e2342bc8_3_165"/>
          <p:cNvSpPr txBox="1"/>
          <p:nvPr/>
        </p:nvSpPr>
        <p:spPr>
          <a:xfrm>
            <a:off x="4972313" y="387500"/>
            <a:ext cx="52449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Revólver - Montagem Final</a:t>
            </a:r>
            <a:endParaRPr sz="3000"/>
          </a:p>
        </p:txBody>
      </p:sp>
      <p:pic>
        <p:nvPicPr>
          <p:cNvPr id="164" name="Google Shape;164;ga5e2342bc8_3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876" y="1293950"/>
            <a:ext cx="8021775" cy="5012535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2020-12-07T13:14:02Z</dcterms:created>
  <dc:creator>Lucas Moura de Almeida</dc:creator>
</cp:coreProperties>
</file>